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97" r:id="rId6"/>
    <p:sldId id="284" r:id="rId7"/>
    <p:sldId id="285" r:id="rId8"/>
    <p:sldId id="298" r:id="rId9"/>
    <p:sldId id="299" r:id="rId10"/>
    <p:sldId id="300" r:id="rId11"/>
    <p:sldId id="301" r:id="rId12"/>
    <p:sldId id="302" r:id="rId13"/>
    <p:sldId id="28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39E4B-FD5B-46DE-BF7D-D72FDAA048CE}" type="datetimeFigureOut">
              <a:rPr lang="en-US" smtClean="0"/>
              <a:t>10/15/2021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24D9CA-F7F5-4DBB-8B22-0437FADFD94E}" type="slidenum">
              <a:rPr lang="en-US" smtClean="0"/>
              <a:t>‹#›</a:t>
            </a:fld>
            <a:endParaRPr lang="en-US"/>
          </a:p>
        </p:txBody>
      </p:sp>
    </p:spTree>
    <p:extLst>
      <p:ext uri="{BB962C8B-B14F-4D97-AF65-F5344CB8AC3E}">
        <p14:creationId xmlns:p14="http://schemas.microsoft.com/office/powerpoint/2010/main" val="158313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75774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47890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02544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54047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D5F6B-46BB-41FB-A0CD-B9DA8AD0EF15}"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15969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D5F6B-46BB-41FB-A0CD-B9DA8AD0EF15}"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94681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D5F6B-46BB-41FB-A0CD-B9DA8AD0EF15}" type="datetimeFigureOut">
              <a:rPr lang="en-US" smtClean="0"/>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04564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D5F6B-46BB-41FB-A0CD-B9DA8AD0EF15}" type="datetimeFigureOut">
              <a:rPr lang="en-US" smtClean="0"/>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04419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D5F6B-46BB-41FB-A0CD-B9DA8AD0EF15}" type="datetimeFigureOut">
              <a:rPr lang="en-US" smtClean="0"/>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233605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5F6B-46BB-41FB-A0CD-B9DA8AD0EF15}"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40114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5F6B-46BB-41FB-A0CD-B9DA8AD0EF15}"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t>‹#›</a:t>
            </a:fld>
            <a:endParaRPr lang="en-US"/>
          </a:p>
        </p:txBody>
      </p:sp>
    </p:spTree>
    <p:extLst>
      <p:ext uri="{BB962C8B-B14F-4D97-AF65-F5344CB8AC3E}">
        <p14:creationId xmlns:p14="http://schemas.microsoft.com/office/powerpoint/2010/main" val="344524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D5F6B-46BB-41FB-A0CD-B9DA8AD0EF15}" type="datetimeFigureOut">
              <a:rPr lang="en-US" smtClean="0"/>
              <a:t>10/15/2021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F76BE-CCC5-4B93-ABB3-FEF0DA922F0C}" type="slidenum">
              <a:rPr lang="en-US" smtClean="0"/>
              <a:t>‹#›</a:t>
            </a:fld>
            <a:endParaRPr lang="en-US"/>
          </a:p>
        </p:txBody>
      </p:sp>
    </p:spTree>
    <p:extLst>
      <p:ext uri="{BB962C8B-B14F-4D97-AF65-F5344CB8AC3E}">
        <p14:creationId xmlns:p14="http://schemas.microsoft.com/office/powerpoint/2010/main" val="222144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36" y="1981200"/>
            <a:ext cx="8839200"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CẦU LÔNG  NHẢY DÂY</a:t>
            </a:r>
            <a:endParaRPr lang="vi-VN"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535744"/>
            <a:ext cx="6019800" cy="23222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1"/>
            <a:ext cx="2438400" cy="2133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10838"/>
            <a:ext cx="2438400" cy="2133600"/>
          </a:xfrm>
          <a:prstGeom prst="rect">
            <a:avLst/>
          </a:prstGeom>
        </p:spPr>
      </p:pic>
    </p:spTree>
    <p:extLst>
      <p:ext uri="{BB962C8B-B14F-4D97-AF65-F5344CB8AC3E}">
        <p14:creationId xmlns:p14="http://schemas.microsoft.com/office/powerpoint/2010/main" val="2178373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911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NHẢY DÂY</a:t>
            </a:r>
          </a:p>
        </p:txBody>
      </p:sp>
      <p:sp>
        <p:nvSpPr>
          <p:cNvPr id="3" name="Content Placeholder 2"/>
          <p:cNvSpPr>
            <a:spLocks noGrp="1"/>
          </p:cNvSpPr>
          <p:nvPr>
            <p:ph idx="1"/>
          </p:nvPr>
        </p:nvSpPr>
        <p:spPr>
          <a:xfrm>
            <a:off x="457200" y="1371600"/>
            <a:ext cx="8229600" cy="4953000"/>
          </a:xfrm>
        </p:spPr>
        <p:txBody>
          <a:bodyPr>
            <a:normAutofit fontScale="25000" lnSpcReduction="20000"/>
          </a:bodyPr>
          <a:lstStyle/>
          <a:p>
            <a:pPr marL="0" lvl="0" indent="0">
              <a:buNone/>
            </a:pPr>
            <a:r>
              <a:rPr lang="vi-VN" b="1" dirty="0" smtClean="0"/>
              <a:t> </a:t>
            </a:r>
            <a:r>
              <a:rPr lang="vi-VN" sz="11200" b="1" dirty="0" smtClean="0"/>
              <a:t>1. </a:t>
            </a:r>
            <a:r>
              <a:rPr lang="en-CA" sz="11200" b="1" dirty="0" err="1" smtClean="0"/>
              <a:t>Nhảy</a:t>
            </a:r>
            <a:r>
              <a:rPr lang="en-CA" sz="11200" b="1" dirty="0" smtClean="0"/>
              <a:t> </a:t>
            </a:r>
            <a:r>
              <a:rPr lang="en-CA" sz="11200" b="1" dirty="0" err="1"/>
              <a:t>dây</a:t>
            </a:r>
            <a:r>
              <a:rPr lang="en-CA" sz="11200" b="1" dirty="0"/>
              <a:t> </a:t>
            </a:r>
            <a:r>
              <a:rPr lang="vi-VN" sz="11200" b="1" dirty="0"/>
              <a:t>bằng 1</a:t>
            </a:r>
            <a:r>
              <a:rPr lang="en-CA" sz="11200" b="1" dirty="0"/>
              <a:t> </a:t>
            </a:r>
            <a:r>
              <a:rPr lang="en-CA" sz="11200" b="1" dirty="0" err="1"/>
              <a:t>chân</a:t>
            </a:r>
            <a:r>
              <a:rPr lang="vi-VN" sz="11200" b="1" dirty="0"/>
              <a:t> nhịp đơn:</a:t>
            </a:r>
            <a:endParaRPr lang="en-US" sz="11200" dirty="0"/>
          </a:p>
          <a:p>
            <a:pPr marL="0" lvl="0" indent="0">
              <a:buNone/>
            </a:pPr>
            <a:r>
              <a:rPr lang="vi-VN" sz="11200" dirty="0" smtClean="0"/>
              <a:t>    </a:t>
            </a:r>
            <a:r>
              <a:rPr lang="en-CA" sz="11200" dirty="0" err="1" smtClean="0"/>
              <a:t>Khi</a:t>
            </a:r>
            <a:r>
              <a:rPr lang="en-CA" sz="11200" dirty="0" smtClean="0"/>
              <a:t> </a:t>
            </a:r>
            <a:r>
              <a:rPr lang="en-CA" sz="11200" dirty="0" err="1"/>
              <a:t>thực</a:t>
            </a:r>
            <a:r>
              <a:rPr lang="en-CA" sz="11200" dirty="0"/>
              <a:t> </a:t>
            </a:r>
            <a:r>
              <a:rPr lang="en-CA" sz="11200" dirty="0" err="1"/>
              <a:t>hiện</a:t>
            </a:r>
            <a:r>
              <a:rPr lang="en-CA" sz="11200" dirty="0"/>
              <a:t> </a:t>
            </a:r>
            <a:r>
              <a:rPr lang="en-CA" sz="11200" dirty="0" err="1"/>
              <a:t>kiểu</a:t>
            </a:r>
            <a:r>
              <a:rPr lang="en-CA" sz="11200" dirty="0"/>
              <a:t> </a:t>
            </a:r>
            <a:r>
              <a:rPr lang="en-CA" sz="11200" dirty="0" err="1"/>
              <a:t>nhảy</a:t>
            </a:r>
            <a:r>
              <a:rPr lang="en-CA" sz="11200" dirty="0"/>
              <a:t> </a:t>
            </a:r>
            <a:r>
              <a:rPr lang="en-CA" sz="11200" dirty="0" err="1"/>
              <a:t>này</a:t>
            </a:r>
            <a:r>
              <a:rPr lang="en-CA" sz="11200" dirty="0"/>
              <a:t>, </a:t>
            </a:r>
            <a:r>
              <a:rPr lang="en-CA" sz="11200" dirty="0" err="1"/>
              <a:t>bạn</a:t>
            </a:r>
            <a:r>
              <a:rPr lang="en-CA" sz="11200" dirty="0"/>
              <a:t> </a:t>
            </a:r>
            <a:r>
              <a:rPr lang="en-CA" sz="11200" dirty="0" err="1"/>
              <a:t>dùng</a:t>
            </a:r>
            <a:r>
              <a:rPr lang="en-CA" sz="11200" dirty="0"/>
              <a:t> </a:t>
            </a:r>
            <a:r>
              <a:rPr lang="en-CA" sz="11200" dirty="0" err="1"/>
              <a:t>một</a:t>
            </a:r>
            <a:r>
              <a:rPr lang="en-CA" sz="11200" dirty="0"/>
              <a:t> </a:t>
            </a:r>
            <a:r>
              <a:rPr lang="en-CA" sz="11200" dirty="0" err="1"/>
              <a:t>chân</a:t>
            </a:r>
            <a:r>
              <a:rPr lang="en-CA" sz="11200" dirty="0"/>
              <a:t> </a:t>
            </a:r>
            <a:r>
              <a:rPr lang="en-CA" sz="11200" dirty="0" err="1"/>
              <a:t>làm</a:t>
            </a:r>
            <a:r>
              <a:rPr lang="en-CA" sz="11200" dirty="0"/>
              <a:t> </a:t>
            </a:r>
            <a:r>
              <a:rPr lang="en-CA" sz="11200" dirty="0" err="1"/>
              <a:t>trụ</a:t>
            </a:r>
            <a:r>
              <a:rPr lang="en-CA" sz="11200" dirty="0"/>
              <a:t> </a:t>
            </a:r>
            <a:r>
              <a:rPr lang="en-CA" sz="11200" dirty="0" err="1"/>
              <a:t>để</a:t>
            </a:r>
            <a:r>
              <a:rPr lang="en-CA" sz="11200" dirty="0"/>
              <a:t> </a:t>
            </a:r>
            <a:r>
              <a:rPr lang="en-CA" sz="11200" dirty="0" err="1"/>
              <a:t>bật</a:t>
            </a:r>
            <a:r>
              <a:rPr lang="en-CA" sz="11200" dirty="0"/>
              <a:t> </a:t>
            </a:r>
            <a:r>
              <a:rPr lang="en-CA" sz="11200" dirty="0" err="1"/>
              <a:t>nhảy</a:t>
            </a:r>
            <a:r>
              <a:rPr lang="en-CA" sz="11200" dirty="0"/>
              <a:t>, </a:t>
            </a:r>
            <a:r>
              <a:rPr lang="en-CA" sz="11200" dirty="0" err="1"/>
              <a:t>chân</a:t>
            </a:r>
            <a:r>
              <a:rPr lang="en-CA" sz="11200" dirty="0"/>
              <a:t> </a:t>
            </a:r>
            <a:r>
              <a:rPr lang="en-CA" sz="11200" dirty="0" err="1"/>
              <a:t>kia</a:t>
            </a:r>
            <a:r>
              <a:rPr lang="en-CA" sz="11200" dirty="0"/>
              <a:t> co </a:t>
            </a:r>
            <a:r>
              <a:rPr lang="en-CA" sz="11200" dirty="0" err="1"/>
              <a:t>lên</a:t>
            </a:r>
            <a:r>
              <a:rPr lang="en-CA" sz="11200" dirty="0"/>
              <a:t> </a:t>
            </a:r>
            <a:r>
              <a:rPr lang="en-CA" sz="11200" dirty="0" err="1"/>
              <a:t>cao</a:t>
            </a:r>
            <a:r>
              <a:rPr lang="en-CA" sz="11200" dirty="0"/>
              <a:t> </a:t>
            </a:r>
            <a:r>
              <a:rPr lang="en-CA" sz="11200" dirty="0" err="1"/>
              <a:t>như</a:t>
            </a:r>
            <a:r>
              <a:rPr lang="en-CA" sz="11200" dirty="0"/>
              <a:t> </a:t>
            </a:r>
            <a:r>
              <a:rPr lang="en-CA" sz="11200" dirty="0" err="1"/>
              <a:t>tư</a:t>
            </a:r>
            <a:r>
              <a:rPr lang="en-CA" sz="11200" dirty="0"/>
              <a:t> </a:t>
            </a:r>
            <a:r>
              <a:rPr lang="en-CA" sz="11200" dirty="0" err="1"/>
              <a:t>thế</a:t>
            </a:r>
            <a:r>
              <a:rPr lang="en-CA" sz="11200" dirty="0"/>
              <a:t> </a:t>
            </a:r>
            <a:r>
              <a:rPr lang="en-CA" sz="11200" dirty="0" err="1"/>
              <a:t>chạy</a:t>
            </a:r>
            <a:r>
              <a:rPr lang="en-CA" sz="11200" dirty="0"/>
              <a:t> </a:t>
            </a:r>
            <a:r>
              <a:rPr lang="vi-VN" sz="11200" dirty="0"/>
              <a:t>bộ, hoặc chân duỗi ra trước,</a:t>
            </a:r>
            <a:r>
              <a:rPr lang="en-CA" sz="11200" dirty="0"/>
              <a:t> </a:t>
            </a:r>
            <a:r>
              <a:rPr lang="en-CA" sz="11200" dirty="0" err="1"/>
              <a:t>sau</a:t>
            </a:r>
            <a:r>
              <a:rPr lang="en-CA" sz="11200" dirty="0"/>
              <a:t> </a:t>
            </a:r>
            <a:r>
              <a:rPr lang="en-CA" sz="11200" dirty="0" err="1"/>
              <a:t>đó</a:t>
            </a:r>
            <a:r>
              <a:rPr lang="en-CA" sz="11200" dirty="0"/>
              <a:t> </a:t>
            </a:r>
            <a:r>
              <a:rPr lang="en-CA" sz="11200" dirty="0" err="1"/>
              <a:t>đổi</a:t>
            </a:r>
            <a:r>
              <a:rPr lang="en-CA" sz="11200" dirty="0"/>
              <a:t> </a:t>
            </a:r>
            <a:r>
              <a:rPr lang="en-CA" sz="11200" dirty="0" err="1"/>
              <a:t>chân</a:t>
            </a:r>
            <a:r>
              <a:rPr lang="en-CA" sz="11200" dirty="0"/>
              <a:t> </a:t>
            </a:r>
            <a:r>
              <a:rPr lang="en-CA" sz="11200" dirty="0" err="1"/>
              <a:t>và</a:t>
            </a:r>
            <a:r>
              <a:rPr lang="en-CA" sz="11200" dirty="0"/>
              <a:t> </a:t>
            </a:r>
            <a:r>
              <a:rPr lang="en-CA" sz="11200" dirty="0" err="1"/>
              <a:t>thực</a:t>
            </a:r>
            <a:r>
              <a:rPr lang="en-CA" sz="11200" dirty="0"/>
              <a:t> </a:t>
            </a:r>
            <a:r>
              <a:rPr lang="en-CA" sz="11200" dirty="0" err="1"/>
              <a:t>hiện</a:t>
            </a:r>
            <a:r>
              <a:rPr lang="en-CA" sz="11200" dirty="0"/>
              <a:t> </a:t>
            </a:r>
            <a:r>
              <a:rPr lang="en-CA" sz="11200" dirty="0" err="1"/>
              <a:t>động</a:t>
            </a:r>
            <a:r>
              <a:rPr lang="en-CA" sz="11200" dirty="0"/>
              <a:t> </a:t>
            </a:r>
            <a:r>
              <a:rPr lang="en-CA" sz="11200" dirty="0" err="1"/>
              <a:t>tác</a:t>
            </a:r>
            <a:r>
              <a:rPr lang="en-CA" sz="11200" dirty="0"/>
              <a:t> </a:t>
            </a:r>
            <a:r>
              <a:rPr lang="en-CA" sz="11200" dirty="0" err="1"/>
              <a:t>tương</a:t>
            </a:r>
            <a:r>
              <a:rPr lang="en-CA" sz="11200" dirty="0"/>
              <a:t> </a:t>
            </a:r>
            <a:r>
              <a:rPr lang="en-CA" sz="11200" dirty="0" err="1"/>
              <a:t>tự</a:t>
            </a:r>
            <a:r>
              <a:rPr lang="en-CA" sz="11200" dirty="0"/>
              <a:t>. </a:t>
            </a:r>
            <a:r>
              <a:rPr lang="en-CA" sz="11200" dirty="0" err="1"/>
              <a:t>Kiểu</a:t>
            </a:r>
            <a:r>
              <a:rPr lang="en-CA" sz="11200" dirty="0"/>
              <a:t> </a:t>
            </a:r>
            <a:r>
              <a:rPr lang="en-CA" sz="11200" dirty="0" err="1"/>
              <a:t>nhảy</a:t>
            </a:r>
            <a:r>
              <a:rPr lang="en-CA" sz="11200" dirty="0"/>
              <a:t> </a:t>
            </a:r>
            <a:r>
              <a:rPr lang="en-CA" sz="11200" dirty="0" err="1"/>
              <a:t>dây</a:t>
            </a:r>
            <a:r>
              <a:rPr lang="en-CA" sz="11200" dirty="0"/>
              <a:t> </a:t>
            </a:r>
            <a:r>
              <a:rPr lang="en-CA" sz="11200" dirty="0" err="1"/>
              <a:t>đổi</a:t>
            </a:r>
            <a:r>
              <a:rPr lang="en-CA" sz="11200" dirty="0"/>
              <a:t> </a:t>
            </a:r>
            <a:r>
              <a:rPr lang="en-CA" sz="11200" dirty="0" err="1"/>
              <a:t>chân</a:t>
            </a:r>
            <a:r>
              <a:rPr lang="en-CA" sz="11200" dirty="0"/>
              <a:t> </a:t>
            </a:r>
            <a:r>
              <a:rPr lang="en-CA" sz="11200" dirty="0" err="1"/>
              <a:t>này</a:t>
            </a:r>
            <a:r>
              <a:rPr lang="en-CA" sz="11200" dirty="0"/>
              <a:t> </a:t>
            </a:r>
            <a:r>
              <a:rPr lang="en-CA" sz="11200" dirty="0" err="1"/>
              <a:t>giống</a:t>
            </a:r>
            <a:r>
              <a:rPr lang="en-CA" sz="11200" dirty="0"/>
              <a:t> </a:t>
            </a:r>
            <a:r>
              <a:rPr lang="en-CA" sz="11200" dirty="0" err="1"/>
              <a:t>như</a:t>
            </a:r>
            <a:r>
              <a:rPr lang="en-CA" sz="11200" dirty="0"/>
              <a:t> </a:t>
            </a:r>
            <a:r>
              <a:rPr lang="en-CA" sz="11200" dirty="0" err="1"/>
              <a:t>đang</a:t>
            </a:r>
            <a:r>
              <a:rPr lang="en-CA" sz="11200" dirty="0"/>
              <a:t> </a:t>
            </a:r>
            <a:r>
              <a:rPr lang="en-CA" sz="11200" dirty="0" err="1"/>
              <a:t>chạy</a:t>
            </a:r>
            <a:r>
              <a:rPr lang="en-CA" sz="11200" dirty="0"/>
              <a:t> </a:t>
            </a:r>
            <a:r>
              <a:rPr lang="en-CA" sz="11200" dirty="0" err="1"/>
              <a:t>tại</a:t>
            </a:r>
            <a:r>
              <a:rPr lang="en-CA" sz="11200" dirty="0"/>
              <a:t> </a:t>
            </a:r>
            <a:r>
              <a:rPr lang="en-CA" sz="11200" dirty="0" err="1"/>
              <a:t>chỗ</a:t>
            </a:r>
            <a:r>
              <a:rPr lang="en-CA" sz="11200" dirty="0"/>
              <a:t>, </a:t>
            </a:r>
            <a:r>
              <a:rPr lang="en-CA" sz="11200" dirty="0" err="1"/>
              <a:t>nhảy</a:t>
            </a:r>
            <a:r>
              <a:rPr lang="en-CA" sz="11200" dirty="0"/>
              <a:t> </a:t>
            </a:r>
            <a:r>
              <a:rPr lang="en-CA" sz="11200" dirty="0" err="1"/>
              <a:t>chân</a:t>
            </a:r>
            <a:r>
              <a:rPr lang="en-CA" sz="11200" dirty="0"/>
              <a:t> </a:t>
            </a:r>
            <a:r>
              <a:rPr lang="en-CA" sz="11200" dirty="0" err="1"/>
              <a:t>trước</a:t>
            </a:r>
            <a:r>
              <a:rPr lang="en-CA" sz="11200" dirty="0"/>
              <a:t> </a:t>
            </a:r>
            <a:r>
              <a:rPr lang="en-CA" sz="11200" dirty="0" err="1"/>
              <a:t>chân</a:t>
            </a:r>
            <a:r>
              <a:rPr lang="en-CA" sz="11200" dirty="0"/>
              <a:t> </a:t>
            </a:r>
            <a:r>
              <a:rPr lang="en-CA" sz="11200" dirty="0" err="1"/>
              <a:t>sau</a:t>
            </a:r>
            <a:r>
              <a:rPr lang="en-CA" sz="11200" dirty="0"/>
              <a:t>. </a:t>
            </a:r>
            <a:endParaRPr lang="en-US" sz="11200" dirty="0"/>
          </a:p>
          <a:p>
            <a:pPr marL="0" lvl="0" indent="0">
              <a:buNone/>
            </a:pPr>
            <a:r>
              <a:rPr lang="vi-VN" sz="11200" b="1" dirty="0" smtClean="0"/>
              <a:t> 2. </a:t>
            </a:r>
            <a:r>
              <a:rPr lang="en-CA" sz="11200" b="1" dirty="0" err="1" smtClean="0"/>
              <a:t>Nhảy</a:t>
            </a:r>
            <a:r>
              <a:rPr lang="en-CA" sz="11200" b="1" dirty="0" smtClean="0"/>
              <a:t> </a:t>
            </a:r>
            <a:r>
              <a:rPr lang="en-CA" sz="11200" b="1" dirty="0" err="1"/>
              <a:t>dây</a:t>
            </a:r>
            <a:r>
              <a:rPr lang="en-CA" sz="11200" b="1" dirty="0"/>
              <a:t> </a:t>
            </a:r>
            <a:r>
              <a:rPr lang="vi-VN" sz="11200" b="1" dirty="0"/>
              <a:t>bằng 1</a:t>
            </a:r>
            <a:r>
              <a:rPr lang="en-CA" sz="11200" b="1" dirty="0"/>
              <a:t> </a:t>
            </a:r>
            <a:r>
              <a:rPr lang="en-CA" sz="11200" b="1" dirty="0" err="1"/>
              <a:t>chân</a:t>
            </a:r>
            <a:r>
              <a:rPr lang="vi-VN" sz="11200" b="1" dirty="0"/>
              <a:t> nhịp đệm:</a:t>
            </a:r>
            <a:endParaRPr lang="en-US" sz="11200" dirty="0"/>
          </a:p>
          <a:p>
            <a:pPr marL="0" lvl="0" indent="0">
              <a:buNone/>
            </a:pPr>
            <a:r>
              <a:rPr lang="vi-VN" sz="11200" dirty="0" smtClean="0"/>
              <a:t>     </a:t>
            </a:r>
            <a:r>
              <a:rPr lang="en-CA" sz="11200" dirty="0" err="1" smtClean="0"/>
              <a:t>Trọng</a:t>
            </a:r>
            <a:r>
              <a:rPr lang="en-CA" sz="11200" dirty="0" smtClean="0"/>
              <a:t>  </a:t>
            </a:r>
            <a:r>
              <a:rPr lang="en-CA" sz="11200" dirty="0" err="1"/>
              <a:t>kỹ</a:t>
            </a:r>
            <a:r>
              <a:rPr lang="en-CA" sz="11200" dirty="0"/>
              <a:t> </a:t>
            </a:r>
            <a:r>
              <a:rPr lang="en-CA" sz="11200" dirty="0" err="1"/>
              <a:t>thuật</a:t>
            </a:r>
            <a:r>
              <a:rPr lang="en-CA" sz="11200" dirty="0"/>
              <a:t> </a:t>
            </a:r>
            <a:r>
              <a:rPr lang="en-CA" sz="11200" dirty="0" err="1"/>
              <a:t>nhảy</a:t>
            </a:r>
            <a:r>
              <a:rPr lang="en-CA" sz="11200" dirty="0"/>
              <a:t> </a:t>
            </a:r>
            <a:r>
              <a:rPr lang="en-CA" sz="11200" dirty="0" err="1"/>
              <a:t>dây</a:t>
            </a:r>
            <a:r>
              <a:rPr lang="en-CA" sz="11200" dirty="0"/>
              <a:t> </a:t>
            </a:r>
            <a:r>
              <a:rPr lang="en-CA" sz="11200" dirty="0" err="1"/>
              <a:t>bằng</a:t>
            </a:r>
            <a:r>
              <a:rPr lang="en-CA" sz="11200" dirty="0"/>
              <a:t> </a:t>
            </a:r>
            <a:r>
              <a:rPr lang="vi-VN" sz="11200" dirty="0"/>
              <a:t>1</a:t>
            </a:r>
            <a:r>
              <a:rPr lang="en-CA" sz="11200" dirty="0"/>
              <a:t> </a:t>
            </a:r>
            <a:r>
              <a:rPr lang="en-CA" sz="11200" dirty="0" err="1"/>
              <a:t>chân</a:t>
            </a:r>
            <a:r>
              <a:rPr lang="en-CA" sz="11200" dirty="0"/>
              <a:t> </a:t>
            </a:r>
            <a:r>
              <a:rPr lang="vi-VN" sz="11200" dirty="0"/>
              <a:t>nhịp đệm cũng giống như nhảy dây bằng 1chân nhịp đơn nhưng tốc độ -chậm hơn và có một nhịp đệm bằng nữa bàn chân trước, trước khi thực hiện nhịp kế tiếp</a:t>
            </a:r>
            <a:endParaRPr lang="en-US" sz="11200" dirty="0"/>
          </a:p>
        </p:txBody>
      </p:sp>
    </p:spTree>
    <p:extLst>
      <p:ext uri="{BB962C8B-B14F-4D97-AF65-F5344CB8AC3E}">
        <p14:creationId xmlns:p14="http://schemas.microsoft.com/office/powerpoint/2010/main" val="1282615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VIDEO NHAY DAY.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47800" y="0"/>
            <a:ext cx="6705600" cy="6324600"/>
          </a:xfrm>
        </p:spPr>
      </p:pic>
    </p:spTree>
    <p:extLst>
      <p:ext uri="{BB962C8B-B14F-4D97-AF65-F5344CB8AC3E}">
        <p14:creationId xmlns:p14="http://schemas.microsoft.com/office/powerpoint/2010/main" val="23637055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209800"/>
            <a:ext cx="7239000" cy="315815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36"/>
            <a:ext cx="9144000" cy="50907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0450"/>
            <a:ext cx="9296400" cy="509073"/>
          </a:xfrm>
          <a:prstGeom prst="rect">
            <a:avLst/>
          </a:prstGeom>
        </p:spPr>
      </p:pic>
    </p:spTree>
    <p:extLst>
      <p:ext uri="{BB962C8B-B14F-4D97-AF65-F5344CB8AC3E}">
        <p14:creationId xmlns:p14="http://schemas.microsoft.com/office/powerpoint/2010/main" val="3189209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7200" b="1" dirty="0" smtClean="0">
                <a:solidFill>
                  <a:srgbClr val="FF0000"/>
                </a:solidFill>
              </a:rPr>
              <a:t>NỘI DUNG CHÍNH</a:t>
            </a:r>
            <a:endParaRPr lang="en-US" sz="7200" b="1" dirty="0">
              <a:solidFill>
                <a:srgbClr val="FF0000"/>
              </a:solidFill>
            </a:endParaRPr>
          </a:p>
        </p:txBody>
      </p:sp>
      <p:sp>
        <p:nvSpPr>
          <p:cNvPr id="3" name="Content Placeholder 2"/>
          <p:cNvSpPr>
            <a:spLocks noGrp="1"/>
          </p:cNvSpPr>
          <p:nvPr>
            <p:ph idx="1"/>
          </p:nvPr>
        </p:nvSpPr>
        <p:spPr>
          <a:ln>
            <a:solidFill>
              <a:schemeClr val="tx2">
                <a:lumMod val="75000"/>
              </a:schemeClr>
            </a:solidFill>
          </a:ln>
        </p:spPr>
        <p:txBody>
          <a:bodyPr>
            <a:normAutofit/>
          </a:bodyPr>
          <a:lstStyle/>
          <a:p>
            <a:pPr marL="571500" indent="-571500">
              <a:lnSpc>
                <a:spcPct val="200000"/>
              </a:lnSpc>
              <a:buAutoNum type="romanUcPeriod"/>
            </a:pPr>
            <a:r>
              <a:rPr lang="vi-VN" sz="4800" b="1" i="1" dirty="0" smtClean="0">
                <a:solidFill>
                  <a:schemeClr val="accent6">
                    <a:lumMod val="50000"/>
                  </a:schemeClr>
                </a:solidFill>
                <a:latin typeface="+mj-lt"/>
              </a:rPr>
              <a:t>CẦU LÔNG</a:t>
            </a:r>
          </a:p>
          <a:p>
            <a:pPr marL="571500" indent="-571500">
              <a:lnSpc>
                <a:spcPct val="200000"/>
              </a:lnSpc>
              <a:buAutoNum type="romanUcPeriod"/>
            </a:pPr>
            <a:r>
              <a:rPr lang="vi-VN" sz="4800" b="1" i="1" dirty="0" smtClean="0">
                <a:solidFill>
                  <a:schemeClr val="accent6">
                    <a:lumMod val="50000"/>
                  </a:schemeClr>
                </a:solidFill>
                <a:latin typeface="+mj-lt"/>
              </a:rPr>
              <a:t> NHẢY DÂY</a:t>
            </a:r>
          </a:p>
          <a:p>
            <a:pPr marL="0" indent="0">
              <a:lnSpc>
                <a:spcPct val="200000"/>
              </a:lnSpc>
              <a:buNone/>
            </a:pPr>
            <a:endParaRPr lang="en-US" sz="4800" b="1" i="1" dirty="0">
              <a:solidFill>
                <a:schemeClr val="accent6">
                  <a:lumMod val="50000"/>
                </a:schemeClr>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42999"/>
            <a:ext cx="7924800" cy="990601"/>
          </a:xfrm>
          <a:prstGeom prst="rect">
            <a:avLst/>
          </a:prstGeom>
        </p:spPr>
      </p:pic>
    </p:spTree>
    <p:extLst>
      <p:ext uri="{BB962C8B-B14F-4D97-AF65-F5344CB8AC3E}">
        <p14:creationId xmlns:p14="http://schemas.microsoft.com/office/powerpoint/2010/main" val="3965266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8000" b="1" spc="50" dirty="0">
                <a:ln w="11430"/>
                <a:solidFill>
                  <a:srgbClr val="C00000"/>
                </a:solidFill>
                <a:effectLst>
                  <a:outerShdw blurRad="76200" dist="50800" dir="5400000" algn="tl" rotWithShape="0">
                    <a:srgbClr val="000000">
                      <a:alpha val="65000"/>
                    </a:srgbClr>
                  </a:outerShdw>
                </a:effectLst>
              </a:rPr>
              <a:t>CẦU LÔNG</a:t>
            </a:r>
            <a:endParaRPr lang="en-US" sz="8000" b="1" dirty="0">
              <a:solidFill>
                <a:srgbClr val="C00000"/>
              </a:solidFill>
            </a:endParaRPr>
          </a:p>
        </p:txBody>
      </p:sp>
      <p:sp>
        <p:nvSpPr>
          <p:cNvPr id="3" name="Content Placeholder 2"/>
          <p:cNvSpPr>
            <a:spLocks noGrp="1"/>
          </p:cNvSpPr>
          <p:nvPr>
            <p:ph idx="1"/>
          </p:nvPr>
        </p:nvSpPr>
        <p:spPr>
          <a:xfrm>
            <a:off x="152400" y="2286000"/>
            <a:ext cx="8991600" cy="3840163"/>
          </a:xfrm>
        </p:spPr>
        <p:txBody>
          <a:bodyPr>
            <a:normAutofit/>
          </a:bodyPr>
          <a:lstStyle/>
          <a:p>
            <a:pPr marL="0" indent="0">
              <a:buNone/>
            </a:pPr>
            <a:r>
              <a:rPr lang="vi-VN" sz="5400" dirty="0" smtClean="0">
                <a:solidFill>
                  <a:srgbClr val="7030A0"/>
                </a:solidFill>
              </a:rPr>
              <a:t>        1. </a:t>
            </a:r>
            <a:r>
              <a:rPr lang="vi-VN" sz="5400" dirty="0">
                <a:solidFill>
                  <a:srgbClr val="7030A0"/>
                </a:solidFill>
              </a:rPr>
              <a:t>Phát cầu trái </a:t>
            </a:r>
            <a:r>
              <a:rPr lang="vi-VN" sz="5400" dirty="0" smtClean="0">
                <a:solidFill>
                  <a:srgbClr val="7030A0"/>
                </a:solidFill>
              </a:rPr>
              <a:t>tay</a:t>
            </a:r>
          </a:p>
          <a:p>
            <a:pPr marL="0" indent="0">
              <a:buNone/>
            </a:pPr>
            <a:r>
              <a:rPr lang="vi-VN" sz="5400" dirty="0" smtClean="0">
                <a:solidFill>
                  <a:srgbClr val="7030A0"/>
                </a:solidFill>
              </a:rPr>
              <a:t>        2</a:t>
            </a:r>
            <a:r>
              <a:rPr lang="vi-VN" sz="5400" dirty="0">
                <a:solidFill>
                  <a:srgbClr val="7030A0"/>
                </a:solidFill>
              </a:rPr>
              <a:t>. Đánh cầu thấp tay</a:t>
            </a:r>
            <a:endParaRPr lang="en-US" sz="5400" dirty="0">
              <a:solidFill>
                <a:srgbClr val="7030A0"/>
              </a:solidFill>
            </a:endParaRPr>
          </a:p>
          <a:p>
            <a:endParaRPr lang="en-US" sz="4000" dirty="0"/>
          </a:p>
        </p:txBody>
      </p:sp>
    </p:spTree>
    <p:extLst>
      <p:ext uri="{BB962C8B-B14F-4D97-AF65-F5344CB8AC3E}">
        <p14:creationId xmlns:p14="http://schemas.microsoft.com/office/powerpoint/2010/main" val="2067128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55073"/>
          </a:xfrm>
        </p:spPr>
        <p:txBody>
          <a:bodyPr>
            <a:noAutofit/>
          </a:bodyPr>
          <a:lstStyle/>
          <a:p>
            <a:pPr marL="0" indent="0"/>
            <a:r>
              <a:rPr lang="vi-VN" sz="5400" dirty="0">
                <a:solidFill>
                  <a:srgbClr val="7030A0"/>
                </a:solidFill>
              </a:rPr>
              <a:t>1. Phát cầu trái tay</a:t>
            </a:r>
          </a:p>
        </p:txBody>
      </p:sp>
      <p:sp>
        <p:nvSpPr>
          <p:cNvPr id="3" name="Content Placeholder 2"/>
          <p:cNvSpPr>
            <a:spLocks noGrp="1"/>
          </p:cNvSpPr>
          <p:nvPr>
            <p:ph idx="1"/>
          </p:nvPr>
        </p:nvSpPr>
        <p:spPr>
          <a:xfrm>
            <a:off x="457200" y="1219200"/>
            <a:ext cx="8458200" cy="5943600"/>
          </a:xfrm>
        </p:spPr>
        <p:txBody>
          <a:bodyPr>
            <a:normAutofit/>
          </a:bodyPr>
          <a:lstStyle/>
          <a:p>
            <a:pPr marL="0" indent="0">
              <a:buNone/>
            </a:pPr>
            <a:r>
              <a:rPr lang="vi-VN" sz="2800" dirty="0" smtClean="0"/>
              <a:t>    - </a:t>
            </a:r>
            <a:r>
              <a:rPr lang="vi-VN" sz="2800" dirty="0"/>
              <a:t>TTCB: Chân phải đứng phía trước mũi bàn chân hướng về phía lưới, chân trái đứng phía sau, hai chân cách nhau khoảng 1 bàn chân. Trọng tâm cơ thể dồn vào chân phải, vai hướng phía phát cầu. Tay phải cầm vợt đánh trái tay, mặt vợt ngang thắt lưng, tay trái cầm cầu đặt trước mặt vợt, mắt nhìn phía trước</a:t>
            </a:r>
            <a:endParaRPr lang="en-US" sz="2800" dirty="0"/>
          </a:p>
          <a:p>
            <a:pPr marL="0" indent="0">
              <a:buNone/>
            </a:pPr>
            <a:r>
              <a:rPr lang="vi-VN" sz="2800" dirty="0" smtClean="0"/>
              <a:t>    - </a:t>
            </a:r>
            <a:r>
              <a:rPr lang="vi-VN" sz="2800" dirty="0"/>
              <a:t>Động tác: Tay cầm vợt co cổ tay vào trong sao cho khoảng cách giữa cầu và vợt khoảng 15-20cm. Sau đó chuyển động tay cầm vợt từ trong ra ngoài lên cao đồng thời tay trái buông cầu ra cho vợt tiếp xúc cầu</a:t>
            </a:r>
            <a:endParaRPr lang="en-US" sz="2800" dirty="0"/>
          </a:p>
        </p:txBody>
      </p:sp>
    </p:spTree>
    <p:extLst>
      <p:ext uri="{BB962C8B-B14F-4D97-AF65-F5344CB8AC3E}">
        <p14:creationId xmlns:p14="http://schemas.microsoft.com/office/powerpoint/2010/main" val="3786821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4582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804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pPr marL="0" indent="0"/>
            <a:r>
              <a:rPr lang="vi-VN" sz="5400" dirty="0">
                <a:solidFill>
                  <a:srgbClr val="7030A0"/>
                </a:solidFill>
              </a:rPr>
              <a:t>2. Đánh cầu thấp tay</a:t>
            </a:r>
            <a:endParaRPr lang="en-US" sz="5400" dirty="0">
              <a:solidFill>
                <a:srgbClr val="7030A0"/>
              </a:solidFill>
            </a:endParaRPr>
          </a:p>
        </p:txBody>
      </p:sp>
      <p:sp>
        <p:nvSpPr>
          <p:cNvPr id="3" name="Content Placeholder 2"/>
          <p:cNvSpPr>
            <a:spLocks noGrp="1"/>
          </p:cNvSpPr>
          <p:nvPr>
            <p:ph idx="1"/>
          </p:nvPr>
        </p:nvSpPr>
        <p:spPr>
          <a:xfrm>
            <a:off x="457200" y="2362200"/>
            <a:ext cx="8229600" cy="3763963"/>
          </a:xfrm>
        </p:spPr>
        <p:txBody>
          <a:bodyPr/>
          <a:lstStyle/>
          <a:p>
            <a:pPr marL="0" indent="0">
              <a:buNone/>
            </a:pPr>
            <a:r>
              <a:rPr lang="vi-VN" dirty="0" smtClean="0">
                <a:solidFill>
                  <a:srgbClr val="0070C0"/>
                </a:solidFill>
              </a:rPr>
              <a:t>            a. </a:t>
            </a:r>
            <a:r>
              <a:rPr lang="vi-VN" dirty="0">
                <a:solidFill>
                  <a:srgbClr val="0070C0"/>
                </a:solidFill>
              </a:rPr>
              <a:t>Đánh cầu thấp thuận tay</a:t>
            </a:r>
            <a:endParaRPr lang="en-US" dirty="0">
              <a:solidFill>
                <a:srgbClr val="0070C0"/>
              </a:solidFill>
            </a:endParaRPr>
          </a:p>
          <a:p>
            <a:pPr marL="0" indent="0">
              <a:buNone/>
            </a:pPr>
            <a:r>
              <a:rPr lang="vi-VN" dirty="0" smtClean="0">
                <a:solidFill>
                  <a:srgbClr val="0070C0"/>
                </a:solidFill>
              </a:rPr>
              <a:t>            b. </a:t>
            </a:r>
            <a:r>
              <a:rPr lang="vi-VN" dirty="0">
                <a:solidFill>
                  <a:srgbClr val="0070C0"/>
                </a:solidFill>
              </a:rPr>
              <a:t>Đánh cầu thấp trái tay</a:t>
            </a:r>
            <a:endParaRPr lang="en-US" dirty="0">
              <a:solidFill>
                <a:srgbClr val="0070C0"/>
              </a:solidFill>
            </a:endParaRPr>
          </a:p>
          <a:p>
            <a:pPr marL="0" indent="0">
              <a:buNone/>
            </a:pPr>
            <a:endParaRPr lang="en-US" dirty="0">
              <a:solidFill>
                <a:srgbClr val="0070C0"/>
              </a:solidFill>
            </a:endParaRPr>
          </a:p>
        </p:txBody>
      </p:sp>
    </p:spTree>
    <p:extLst>
      <p:ext uri="{BB962C8B-B14F-4D97-AF65-F5344CB8AC3E}">
        <p14:creationId xmlns:p14="http://schemas.microsoft.com/office/powerpoint/2010/main" val="2983635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182880" indent="-342900" algn="l">
              <a:lnSpc>
                <a:spcPct val="107000"/>
              </a:lnSpc>
              <a:spcBef>
                <a:spcPts val="0"/>
              </a:spcBef>
            </a:pPr>
            <a:r>
              <a:rPr lang="en-US" sz="3600" dirty="0">
                <a:solidFill>
                  <a:srgbClr val="FF0000"/>
                </a:solidFill>
                <a:ea typeface="Calibri"/>
                <a:cs typeface="Times New Roman"/>
              </a:rPr>
              <a:t/>
            </a:r>
            <a:br>
              <a:rPr lang="en-US" sz="3600" dirty="0">
                <a:solidFill>
                  <a:srgbClr val="FF0000"/>
                </a:solidFill>
                <a:ea typeface="Calibri"/>
                <a:cs typeface="Times New Roman"/>
              </a:rPr>
            </a:br>
            <a:r>
              <a:rPr lang="vi-VN" sz="5400" dirty="0" smtClean="0">
                <a:solidFill>
                  <a:srgbClr val="0070C0"/>
                </a:solidFill>
              </a:rPr>
              <a:t>a. Đánh </a:t>
            </a:r>
            <a:r>
              <a:rPr lang="vi-VN" sz="5400" dirty="0">
                <a:solidFill>
                  <a:srgbClr val="0070C0"/>
                </a:solidFill>
              </a:rPr>
              <a:t>cầu thấp thuận tay</a:t>
            </a:r>
            <a:r>
              <a:rPr lang="en-US" sz="5400" dirty="0">
                <a:solidFill>
                  <a:srgbClr val="0070C0"/>
                </a:solidFill>
              </a:rPr>
              <a:t/>
            </a:r>
            <a:br>
              <a:rPr lang="en-US" sz="5400" dirty="0">
                <a:solidFill>
                  <a:srgbClr val="0070C0"/>
                </a:solidFill>
              </a:rPr>
            </a:br>
            <a:endParaRPr lang="en-US" sz="5400" dirty="0">
              <a:solidFill>
                <a:srgbClr val="FF0000"/>
              </a:solidFill>
            </a:endParaRPr>
          </a:p>
        </p:txBody>
      </p:sp>
      <p:sp>
        <p:nvSpPr>
          <p:cNvPr id="3" name="Content Placeholder 2"/>
          <p:cNvSpPr>
            <a:spLocks noGrp="1"/>
          </p:cNvSpPr>
          <p:nvPr>
            <p:ph idx="1"/>
          </p:nvPr>
        </p:nvSpPr>
        <p:spPr>
          <a:xfrm>
            <a:off x="76200" y="1600200"/>
            <a:ext cx="8991600" cy="4525963"/>
          </a:xfrm>
        </p:spPr>
        <p:txBody>
          <a:bodyPr>
            <a:normAutofit lnSpcReduction="10000"/>
          </a:bodyPr>
          <a:lstStyle/>
          <a:p>
            <a:pPr marL="0" indent="0">
              <a:buNone/>
            </a:pPr>
            <a:r>
              <a:rPr lang="vi-VN" dirty="0" smtClean="0"/>
              <a:t>    Khi </a:t>
            </a:r>
            <a:r>
              <a:rPr lang="vi-VN" dirty="0"/>
              <a:t>thấy cầu rơi bên phải thì lấy chân trái làm trụ, chân phải bước 1 bước về hướng cầu rơi, đồng thời thân trên xoay sang phải. Tay phải cầm vợt đưa từ trước-sang phải-ra sau-lên cao, sau đó lại nhanh chóng đưa vợt từ trên-xuống dưới-ra trước. Vợt tiếp xúc với cầu ngang tầm gối và thẳng nửa trước bàn chân phải. Khi tiếp xúc cầu gập cổ tay, tiếp xúc cầu bằng mặt vợt phải, kết thúc động tác nhanh chóng trở về TTCB</a:t>
            </a:r>
            <a:endParaRPr lang="en-US" dirty="0"/>
          </a:p>
          <a:p>
            <a:pPr marL="0" indent="0">
              <a:buNone/>
            </a:pPr>
            <a:endParaRPr lang="en-US" dirty="0"/>
          </a:p>
        </p:txBody>
      </p:sp>
    </p:spTree>
    <p:extLst>
      <p:ext uri="{BB962C8B-B14F-4D97-AF65-F5344CB8AC3E}">
        <p14:creationId xmlns:p14="http://schemas.microsoft.com/office/powerpoint/2010/main" val="3194496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91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834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solidFill>
                  <a:srgbClr val="0070C0"/>
                </a:solidFill>
              </a:rPr>
              <a:t> </a:t>
            </a:r>
            <a:r>
              <a:rPr lang="vi-VN" sz="5400" dirty="0">
                <a:solidFill>
                  <a:srgbClr val="0070C0"/>
                </a:solidFill>
              </a:rPr>
              <a:t>b. Đánh cầu thấp trái tay</a:t>
            </a:r>
            <a:endParaRPr lang="en-US" sz="5400" dirty="0"/>
          </a:p>
        </p:txBody>
      </p:sp>
      <p:sp>
        <p:nvSpPr>
          <p:cNvPr id="3" name="Content Placeholder 2"/>
          <p:cNvSpPr>
            <a:spLocks noGrp="1"/>
          </p:cNvSpPr>
          <p:nvPr>
            <p:ph idx="1"/>
          </p:nvPr>
        </p:nvSpPr>
        <p:spPr/>
        <p:txBody>
          <a:bodyPr>
            <a:normAutofit fontScale="92500" lnSpcReduction="20000"/>
          </a:bodyPr>
          <a:lstStyle/>
          <a:p>
            <a:pPr marL="0" indent="0">
              <a:buNone/>
            </a:pPr>
            <a:r>
              <a:rPr lang="vi-VN" dirty="0" smtClean="0"/>
              <a:t>   </a:t>
            </a:r>
            <a:r>
              <a:rPr lang="vi-VN" sz="3500" dirty="0" smtClean="0"/>
              <a:t>Khi </a:t>
            </a:r>
            <a:r>
              <a:rPr lang="vi-VN" sz="3500" dirty="0"/>
              <a:t>thấy cầu rơi bên trái thì lấy chân trái làm trụ, chân phải bước về trước-sang trái 1 bước về hướng cầu rơi, đồng thời thân trên xoay sang trái. Tay phải cầm vợt đưa từ trước-sang trái-ra sau-lên cao, sau đó lại nhanh chóng đưa vợt từ trên-xuống dưới-ra trước-lên cao. Vợt tiếp xúc với cầu ngang tầm gối và thẳng nửa trước bàn chân phải. Khi tiếp xúc cầu gập cổ tay, tiếp xúc cầu bằng mặt vợt trái, kết thúc động tác nhanh chóng trở về TTCB</a:t>
            </a:r>
            <a:endParaRPr lang="en-US" sz="3500" dirty="0"/>
          </a:p>
        </p:txBody>
      </p:sp>
    </p:spTree>
    <p:extLst>
      <p:ext uri="{BB962C8B-B14F-4D97-AF65-F5344CB8AC3E}">
        <p14:creationId xmlns:p14="http://schemas.microsoft.com/office/powerpoint/2010/main" val="1358944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TotalTime>
  <Words>449</Words>
  <Application>Microsoft Office PowerPoint</Application>
  <PresentationFormat>On-screen Show (4:3)</PresentationFormat>
  <Paragraphs>22</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NỘI DUNG CHÍNH</vt:lpstr>
      <vt:lpstr>CẦU LÔNG</vt:lpstr>
      <vt:lpstr>1. Phát cầu trái tay</vt:lpstr>
      <vt:lpstr>PowerPoint Presentation</vt:lpstr>
      <vt:lpstr>2. Đánh cầu thấp tay</vt:lpstr>
      <vt:lpstr> a. Đánh cầu thấp thuận tay </vt:lpstr>
      <vt:lpstr>PowerPoint Presentation</vt:lpstr>
      <vt:lpstr> b. Đánh cầu thấp trái tay</vt:lpstr>
      <vt:lpstr>PowerPoint Presentation</vt:lpstr>
      <vt:lpstr>NHẢY DÂY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35</cp:revision>
  <dcterms:created xsi:type="dcterms:W3CDTF">2021-09-01T11:32:04Z</dcterms:created>
  <dcterms:modified xsi:type="dcterms:W3CDTF">2021-10-15T13:04:41Z</dcterms:modified>
</cp:coreProperties>
</file>